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60" r:id="rId6"/>
    <p:sldId id="259" r:id="rId7"/>
    <p:sldId id="256" r:id="rId8"/>
    <p:sldId id="264" r:id="rId9"/>
    <p:sldId id="269" r:id="rId10"/>
    <p:sldId id="273" r:id="rId11"/>
    <p:sldId id="268" r:id="rId12"/>
    <p:sldId id="266" r:id="rId13"/>
    <p:sldId id="272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6" autoAdjust="0"/>
    <p:restoredTop sz="94291" autoAdjust="0"/>
  </p:normalViewPr>
  <p:slideViewPr>
    <p:cSldViewPr snapToGrid="0">
      <p:cViewPr varScale="1">
        <p:scale>
          <a:sx n="108" d="100"/>
          <a:sy n="108" d="100"/>
        </p:scale>
        <p:origin x="10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81350-93D6-4CED-A7D1-518B0F3D0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442F7C-9236-4948-8001-CA1C69D4A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1FA94-115F-40C3-8AFA-4609065A1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2CE5-A6DB-44DC-A02D-3432630AB774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4CCF9-F95D-47C5-9E6E-CE1A15644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C7FEC-D6BF-4B7C-B8E2-D051152E0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1EA1-4D94-458C-B366-9140A2AEB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94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04378-4E95-47B4-9ADB-260ABF9E2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78958-19CA-497B-97FA-7F12E70C2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F79FB-1950-46B2-8139-0F08A7EEE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2CE5-A6DB-44DC-A02D-3432630AB774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ADAB4-9F69-4071-AA5C-ABA2AFC5F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69DE8-B902-4222-A841-27E245BA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1EA1-4D94-458C-B366-9140A2AEBD7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2D1A5A-97DC-41D3-9C2E-C3382C75B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" y="6311003"/>
            <a:ext cx="16192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6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5E419F-65E1-422A-8825-94C388C99D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C9CC38-20B9-4231-AE80-7787DCE5B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660FB-FFD1-482C-A2B0-3408DF744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2CE5-A6DB-44DC-A02D-3432630AB774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BED08-A473-4449-A0C8-AAED9A73E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78FF7-E18F-4E16-884E-439A5CAFC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1EA1-4D94-458C-B366-9140A2AEBD7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9943CD-F43B-405B-B425-10C10EBBE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" y="6311003"/>
            <a:ext cx="16192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8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BEC1-9BD6-4873-98CC-EC2394BE8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02773-B944-4A93-A464-60371B50C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BE1A0-8920-455A-9B7C-818C5C04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2CE5-A6DB-44DC-A02D-3432630AB774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8A863-FC2F-4705-B600-3C5D623B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48CFF-44CE-4102-A7D5-A3F0EC5D3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1EA1-4D94-458C-B366-9140A2AEBD7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019F5A-9ABC-471E-BF45-3D0554205B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" y="6311003"/>
            <a:ext cx="16192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6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96C6A-E2FC-44A7-8CB7-5BCAE3CF4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2ADC0-08C5-4D6B-8636-917542ADF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4FADC-22B1-49E6-B10B-5C3FB1B20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2CE5-A6DB-44DC-A02D-3432630AB774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9C4CA-AD60-4642-9399-EBA71CD3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7019B-EA6C-41E7-A50D-2A142230C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1EA1-4D94-458C-B366-9140A2AEBD7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E833E8-7818-4C8A-985D-ADA73F7AB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" y="6311003"/>
            <a:ext cx="16192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8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D7044-824B-4BA8-9480-A6F2C9AF3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CB8F2-F8CB-40A6-BC08-B0E92526D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E0530-C460-4AE5-9CCD-B8548AE7F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E6BDC-B961-4BAC-8EE1-DA16917ED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2CE5-A6DB-44DC-A02D-3432630AB774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8D2D4-B13D-44F2-9B69-58E7DEE85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ED76D-50DD-4691-A5F4-D016F9FD4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1EA1-4D94-458C-B366-9140A2AEBD7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D69AB1-33A4-4BC1-9900-F405F9F0AA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" y="6311003"/>
            <a:ext cx="16192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1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E5F7D-49CA-4D39-9BB9-97B100C32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30E29-CFEF-4D78-8F07-855C8E621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90C98-D4AF-4271-82A0-16A57C096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32C332-327A-4719-9B6C-1333C712A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99C7A6-502D-4D7E-9FD6-0717BF79A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F68440-1BE1-4E0C-B095-1E10306EB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2CE5-A6DB-44DC-A02D-3432630AB774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BDDD0C-96D7-4E67-9B9B-7519A5F7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1A9989-C00C-4390-8AD3-74162574B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1EA1-4D94-458C-B366-9140A2AEB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56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36465-6BC1-40B5-93A1-BDCE0113D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E6986-64AD-4FC7-A1FD-E467021F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2CE5-A6DB-44DC-A02D-3432630AB774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B193C-E61C-4F02-AB62-6EE3AC895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C07CE-5562-4479-B7C5-8A38EC4C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1EA1-4D94-458C-B366-9140A2AEBD77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FECD65-7E35-4709-B3DA-81941D2747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" y="6311003"/>
            <a:ext cx="16192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2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37B3D3-36DB-496E-883C-3335CC0C3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2CE5-A6DB-44DC-A02D-3432630AB774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D893B-643C-487D-ABB4-F681EA1C8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BFF21-A8B0-4B62-84C1-C9E71E3A3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1EA1-4D94-458C-B366-9140A2AEBD77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D9DC75-AB34-4DA5-B33A-95AE27018D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" y="6311003"/>
            <a:ext cx="16192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36A9C-E84D-483A-8702-B404CCEC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6B9A2-E0C5-4F14-A466-AC4F4B44D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F6F80-DB74-49DE-BC6C-752B4F711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E9107-4F75-4582-A5F9-36C1E47A4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2CE5-A6DB-44DC-A02D-3432630AB774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7FD0C-E615-4886-98AD-14F396CA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B8D9D-364A-4FA1-B984-889760801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1EA1-4D94-458C-B366-9140A2AEBD7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6B1394-0579-4FD8-A655-353644DD76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" y="6311003"/>
            <a:ext cx="16192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5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184A6-F0B6-4864-94DE-74847DA09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2C1122-038B-4902-9629-863CD624E6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E1F46-A975-4F71-BA47-6F59066DF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A6BE7-738D-4CD8-B3C8-21B73A5F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2CE5-A6DB-44DC-A02D-3432630AB774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0A3A7-14CE-46BE-ACF1-9E120212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6B069-CF55-46CB-9C87-4A942B7C8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1EA1-4D94-458C-B366-9140A2AEBD7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5E23DB-7E88-427F-954A-3D70E6E8F9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" y="6311003"/>
            <a:ext cx="16192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7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ECF244-298C-476B-9CA7-FB81C7126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8ED59-3E92-4F05-8D31-CFD0A40FC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5A908-1F00-4AAD-A654-606E1471E3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82CE5-A6DB-44DC-A02D-3432630AB774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401A6-40E5-4CF2-AEEA-9A42CB6C2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90A00-A0EA-44A5-B458-AC6563D1E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81EA1-4D94-458C-B366-9140A2AEB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80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C0BEAD-3B77-4C06-A729-A422C8D089C5}"/>
              </a:ext>
            </a:extLst>
          </p:cNvPr>
          <p:cNvSpPr/>
          <p:nvPr/>
        </p:nvSpPr>
        <p:spPr>
          <a:xfrm>
            <a:off x="781235" y="719091"/>
            <a:ext cx="10635448" cy="26277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329491-1C50-4328-B35D-74C4EAF6927B}"/>
              </a:ext>
            </a:extLst>
          </p:cNvPr>
          <p:cNvSpPr txBox="1">
            <a:spLocks/>
          </p:cNvSpPr>
          <p:nvPr/>
        </p:nvSpPr>
        <p:spPr>
          <a:xfrm>
            <a:off x="855153" y="4057095"/>
            <a:ext cx="10481694" cy="175739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144000" rIns="91440" bIns="144000" rtlCol="0" anchor="t">
            <a:normAutofit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GB" sz="2400" b="1" dirty="0">
                <a:solidFill>
                  <a:srgbClr val="FFFF00"/>
                </a:solidFill>
              </a:rPr>
              <a:t>Workshops/practical work</a:t>
            </a:r>
          </a:p>
          <a:p>
            <a:pPr marL="228600" indent="-2286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Recording demos </a:t>
            </a:r>
          </a:p>
          <a:p>
            <a:pPr marL="228600" indent="-2286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Prior, during and post workshops</a:t>
            </a:r>
          </a:p>
          <a:p>
            <a:pPr marL="228600" indent="-2286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Casting to avoid learners clustering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FDC314-B289-4F1E-8832-8CC73739DE24}"/>
              </a:ext>
            </a:extLst>
          </p:cNvPr>
          <p:cNvSpPr/>
          <p:nvPr/>
        </p:nvSpPr>
        <p:spPr>
          <a:xfrm>
            <a:off x="1399746" y="60362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00F3A0-BA41-49EC-9293-4B85D6F638C1}"/>
              </a:ext>
            </a:extLst>
          </p:cNvPr>
          <p:cNvSpPr/>
          <p:nvPr/>
        </p:nvSpPr>
        <p:spPr>
          <a:xfrm>
            <a:off x="872106" y="815526"/>
            <a:ext cx="10447788" cy="93023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44000" bIns="144000">
            <a:spAutoFit/>
          </a:bodyPr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Underpinning knowledge</a:t>
            </a:r>
          </a:p>
          <a:p>
            <a:r>
              <a:rPr lang="en-GB" sz="2400" dirty="0"/>
              <a:t>Mix of livestream, directed study and F2F, rotation of learners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16FDAD-0F3E-4188-AA46-0C88933F472B}"/>
              </a:ext>
            </a:extLst>
          </p:cNvPr>
          <p:cNvSpPr/>
          <p:nvPr/>
        </p:nvSpPr>
        <p:spPr>
          <a:xfrm>
            <a:off x="871303" y="1869443"/>
            <a:ext cx="10447788" cy="139880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tIns="144000" bIns="14400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Option 1, All learners remote classes via BBB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Option 2, learners present and remote classes simultaneously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Option 3, Mix of both options</a:t>
            </a:r>
          </a:p>
        </p:txBody>
      </p:sp>
    </p:spTree>
    <p:extLst>
      <p:ext uri="{BB962C8B-B14F-4D97-AF65-F5344CB8AC3E}">
        <p14:creationId xmlns:p14="http://schemas.microsoft.com/office/powerpoint/2010/main" val="3150064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CAA56D-8175-4C67-8AB4-9B870C8B0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88" t="13833" r="1238" b="23912"/>
          <a:stretch/>
        </p:blipFill>
        <p:spPr>
          <a:xfrm>
            <a:off x="381636" y="470515"/>
            <a:ext cx="11581881" cy="418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67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CE75021-AE14-447F-8C06-FC88B8797815}"/>
              </a:ext>
            </a:extLst>
          </p:cNvPr>
          <p:cNvSpPr txBox="1">
            <a:spLocks/>
          </p:cNvSpPr>
          <p:nvPr/>
        </p:nvSpPr>
        <p:spPr>
          <a:xfrm>
            <a:off x="310393" y="365125"/>
            <a:ext cx="2728082" cy="8631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Challenges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803BD5-3813-49E7-8FB3-EAEE42095BFF}"/>
              </a:ext>
            </a:extLst>
          </p:cNvPr>
          <p:cNvSpPr txBox="1"/>
          <p:nvPr/>
        </p:nvSpPr>
        <p:spPr>
          <a:xfrm>
            <a:off x="4067558" y="2134867"/>
            <a:ext cx="2923791" cy="866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4200" dirty="0"/>
              <a:t>Engagement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729AE2-B2B0-4AA7-AFF6-1DA36C2559D3}"/>
              </a:ext>
            </a:extLst>
          </p:cNvPr>
          <p:cNvSpPr txBox="1"/>
          <p:nvPr/>
        </p:nvSpPr>
        <p:spPr>
          <a:xfrm>
            <a:off x="4067558" y="3642836"/>
            <a:ext cx="2923791" cy="75771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4200" dirty="0"/>
              <a:t>Staff skills</a:t>
            </a:r>
          </a:p>
        </p:txBody>
      </p:sp>
    </p:spTree>
    <p:extLst>
      <p:ext uri="{BB962C8B-B14F-4D97-AF65-F5344CB8AC3E}">
        <p14:creationId xmlns:p14="http://schemas.microsoft.com/office/powerpoint/2010/main" val="69842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FDDF9-C27E-4BBE-BD74-DF931C67E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1638" y="1926293"/>
            <a:ext cx="3129793" cy="241920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FFFF00"/>
                </a:solidFill>
              </a:rPr>
              <a:t>Teacher</a:t>
            </a:r>
          </a:p>
          <a:p>
            <a:r>
              <a:rPr lang="en-GB" dirty="0"/>
              <a:t>Headset</a:t>
            </a:r>
          </a:p>
          <a:p>
            <a:r>
              <a:rPr lang="en-GB" dirty="0"/>
              <a:t>Digitising tablet</a:t>
            </a:r>
          </a:p>
          <a:p>
            <a:r>
              <a:rPr lang="en-GB" dirty="0"/>
              <a:t>Second screen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B155A8-C145-4BBA-ACB7-2720931A2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0622" y="1926293"/>
            <a:ext cx="3466750" cy="241920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FFFF00"/>
                </a:solidFill>
              </a:rPr>
              <a:t>Classroom</a:t>
            </a:r>
          </a:p>
          <a:p>
            <a:r>
              <a:rPr lang="en-GB" dirty="0"/>
              <a:t>Wide-angle camera</a:t>
            </a:r>
          </a:p>
          <a:p>
            <a:r>
              <a:rPr lang="en-GB" dirty="0"/>
              <a:t>Close up camera</a:t>
            </a:r>
          </a:p>
          <a:p>
            <a:r>
              <a:rPr lang="en-GB" dirty="0"/>
              <a:t>Microphone</a:t>
            </a:r>
          </a:p>
          <a:p>
            <a:r>
              <a:rPr lang="en-GB" dirty="0"/>
              <a:t>Multiple screens</a:t>
            </a:r>
          </a:p>
          <a:p>
            <a:endParaRPr lang="en-GB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0EF2CE1-88CF-4E3D-80B7-95EF626CA232}"/>
              </a:ext>
            </a:extLst>
          </p:cNvPr>
          <p:cNvSpPr txBox="1">
            <a:spLocks/>
          </p:cNvSpPr>
          <p:nvPr/>
        </p:nvSpPr>
        <p:spPr>
          <a:xfrm>
            <a:off x="8106563" y="1926293"/>
            <a:ext cx="3466750" cy="2419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FFFF00"/>
                </a:solidFill>
              </a:rPr>
              <a:t>Workshop</a:t>
            </a:r>
          </a:p>
          <a:p>
            <a:r>
              <a:rPr lang="en-GB" dirty="0"/>
              <a:t>Camera</a:t>
            </a:r>
          </a:p>
          <a:p>
            <a:r>
              <a:rPr lang="en-GB" dirty="0"/>
              <a:t>Headcam</a:t>
            </a:r>
          </a:p>
          <a:p>
            <a:r>
              <a:rPr lang="en-GB" dirty="0"/>
              <a:t>Lighting</a:t>
            </a:r>
          </a:p>
          <a:p>
            <a:r>
              <a:rPr lang="en-GB" dirty="0"/>
              <a:t>Tripod</a:t>
            </a:r>
          </a:p>
          <a:p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A359A1-06F5-4854-B032-C045998975AE}"/>
              </a:ext>
            </a:extLst>
          </p:cNvPr>
          <p:cNvSpPr txBox="1">
            <a:spLocks/>
          </p:cNvSpPr>
          <p:nvPr/>
        </p:nvSpPr>
        <p:spPr>
          <a:xfrm>
            <a:off x="310393" y="365125"/>
            <a:ext cx="2803868" cy="1561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1822782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A2D671-F3D9-419A-A477-AB44DEA75341}"/>
              </a:ext>
            </a:extLst>
          </p:cNvPr>
          <p:cNvSpPr/>
          <p:nvPr/>
        </p:nvSpPr>
        <p:spPr>
          <a:xfrm>
            <a:off x="880844" y="645952"/>
            <a:ext cx="721453" cy="112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C81EA6-11F9-430C-BDAF-7F048D05829B}"/>
              </a:ext>
            </a:extLst>
          </p:cNvPr>
          <p:cNvSpPr/>
          <p:nvPr/>
        </p:nvSpPr>
        <p:spPr>
          <a:xfrm>
            <a:off x="864062" y="2537670"/>
            <a:ext cx="721453" cy="112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F8710F-213C-47A7-B43B-64ABC09AD06D}"/>
              </a:ext>
            </a:extLst>
          </p:cNvPr>
          <p:cNvSpPr/>
          <p:nvPr/>
        </p:nvSpPr>
        <p:spPr>
          <a:xfrm>
            <a:off x="880844" y="4295163"/>
            <a:ext cx="721453" cy="112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2D9DA6-2FE0-4B74-A6B2-06A7DAB1F766}"/>
              </a:ext>
            </a:extLst>
          </p:cNvPr>
          <p:cNvSpPr/>
          <p:nvPr/>
        </p:nvSpPr>
        <p:spPr>
          <a:xfrm>
            <a:off x="2528735" y="645952"/>
            <a:ext cx="721453" cy="112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E9C7CF-5E1E-4FAE-B999-B1FA51A932A2}"/>
              </a:ext>
            </a:extLst>
          </p:cNvPr>
          <p:cNvSpPr/>
          <p:nvPr/>
        </p:nvSpPr>
        <p:spPr>
          <a:xfrm>
            <a:off x="2511953" y="2537670"/>
            <a:ext cx="721453" cy="112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1DE205-B002-47A0-BD18-2A68B39AA746}"/>
              </a:ext>
            </a:extLst>
          </p:cNvPr>
          <p:cNvSpPr/>
          <p:nvPr/>
        </p:nvSpPr>
        <p:spPr>
          <a:xfrm>
            <a:off x="2528735" y="4295162"/>
            <a:ext cx="721453" cy="112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B18D7C-FF8A-41B2-85E1-AB8CCEB9722B}"/>
              </a:ext>
            </a:extLst>
          </p:cNvPr>
          <p:cNvSpPr/>
          <p:nvPr/>
        </p:nvSpPr>
        <p:spPr>
          <a:xfrm>
            <a:off x="2528735" y="2537670"/>
            <a:ext cx="721453" cy="112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AE481C-16DA-44B0-9CEE-5AD60DBB6E43}"/>
              </a:ext>
            </a:extLst>
          </p:cNvPr>
          <p:cNvSpPr/>
          <p:nvPr/>
        </p:nvSpPr>
        <p:spPr>
          <a:xfrm>
            <a:off x="2545517" y="4295162"/>
            <a:ext cx="721453" cy="112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640D4F-F7A8-4DC8-892A-BDAA5BA4FD29}"/>
              </a:ext>
            </a:extLst>
          </p:cNvPr>
          <p:cNvSpPr/>
          <p:nvPr/>
        </p:nvSpPr>
        <p:spPr>
          <a:xfrm>
            <a:off x="4227540" y="645952"/>
            <a:ext cx="721453" cy="112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89856A-E0DF-4416-BA3E-2C69BBE5C281}"/>
              </a:ext>
            </a:extLst>
          </p:cNvPr>
          <p:cNvSpPr/>
          <p:nvPr/>
        </p:nvSpPr>
        <p:spPr>
          <a:xfrm>
            <a:off x="4227540" y="2537670"/>
            <a:ext cx="721453" cy="112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689C4F-04E6-4C8C-871B-68F1103B37EB}"/>
              </a:ext>
            </a:extLst>
          </p:cNvPr>
          <p:cNvSpPr/>
          <p:nvPr/>
        </p:nvSpPr>
        <p:spPr>
          <a:xfrm>
            <a:off x="4244322" y="4295162"/>
            <a:ext cx="721453" cy="112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A698B1-47FC-419C-920F-1A5A651CF876}"/>
              </a:ext>
            </a:extLst>
          </p:cNvPr>
          <p:cNvSpPr/>
          <p:nvPr/>
        </p:nvSpPr>
        <p:spPr>
          <a:xfrm>
            <a:off x="5987796" y="645952"/>
            <a:ext cx="721453" cy="112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A7B133-AE00-4882-B519-FB05B19760A6}"/>
              </a:ext>
            </a:extLst>
          </p:cNvPr>
          <p:cNvSpPr/>
          <p:nvPr/>
        </p:nvSpPr>
        <p:spPr>
          <a:xfrm>
            <a:off x="5987796" y="2537670"/>
            <a:ext cx="721453" cy="112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372428-6C08-4128-8895-D9265E49E063}"/>
              </a:ext>
            </a:extLst>
          </p:cNvPr>
          <p:cNvSpPr/>
          <p:nvPr/>
        </p:nvSpPr>
        <p:spPr>
          <a:xfrm>
            <a:off x="6004578" y="4295162"/>
            <a:ext cx="721453" cy="112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20F5556-A9D3-4C3E-AFD6-62F4041A4E7F}"/>
              </a:ext>
            </a:extLst>
          </p:cNvPr>
          <p:cNvSpPr/>
          <p:nvPr/>
        </p:nvSpPr>
        <p:spPr>
          <a:xfrm rot="1586705">
            <a:off x="8894223" y="857956"/>
            <a:ext cx="528507" cy="3103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Graphic 17" descr="Video camera">
            <a:extLst>
              <a:ext uri="{FF2B5EF4-FFF2-40B4-BE49-F238E27FC236}">
                <a16:creationId xmlns:a16="http://schemas.microsoft.com/office/drawing/2014/main" id="{3D4B6291-EA8D-40F1-BC25-C5D4669D2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399422">
            <a:off x="10444295" y="5649981"/>
            <a:ext cx="919294" cy="91929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262C1D6-F2BD-4BA9-9F52-F337F5BCF777}"/>
              </a:ext>
            </a:extLst>
          </p:cNvPr>
          <p:cNvSpPr/>
          <p:nvPr/>
        </p:nvSpPr>
        <p:spPr>
          <a:xfrm>
            <a:off x="11316749" y="1359017"/>
            <a:ext cx="142612" cy="3498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ADAB02E-E9DE-4AC2-B2D5-274A722B0C86}"/>
              </a:ext>
            </a:extLst>
          </p:cNvPr>
          <p:cNvCxnSpPr>
            <a:cxnSpLocks/>
          </p:cNvCxnSpPr>
          <p:nvPr/>
        </p:nvCxnSpPr>
        <p:spPr>
          <a:xfrm flipH="1">
            <a:off x="7748052" y="1252963"/>
            <a:ext cx="1074271" cy="57806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94E19D-52F9-4159-8D7F-2A1051B666B3}"/>
              </a:ext>
            </a:extLst>
          </p:cNvPr>
          <p:cNvCxnSpPr>
            <a:cxnSpLocks/>
          </p:cNvCxnSpPr>
          <p:nvPr/>
        </p:nvCxnSpPr>
        <p:spPr>
          <a:xfrm>
            <a:off x="9146799" y="1208014"/>
            <a:ext cx="1251599" cy="435388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52EF6A7B-4BC3-4891-B885-022A0858A5D3}"/>
              </a:ext>
            </a:extLst>
          </p:cNvPr>
          <p:cNvSpPr/>
          <p:nvPr/>
        </p:nvSpPr>
        <p:spPr>
          <a:xfrm rot="8780696">
            <a:off x="10513796" y="389509"/>
            <a:ext cx="239389" cy="803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E1A1AA9-8D78-4FCC-A1EB-8952344BA83C}"/>
              </a:ext>
            </a:extLst>
          </p:cNvPr>
          <p:cNvCxnSpPr>
            <a:cxnSpLocks/>
          </p:cNvCxnSpPr>
          <p:nvPr/>
        </p:nvCxnSpPr>
        <p:spPr>
          <a:xfrm flipH="1">
            <a:off x="9521506" y="862681"/>
            <a:ext cx="876892" cy="7269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5E4E534-CA35-43FA-9513-1F7888DFA946}"/>
              </a:ext>
            </a:extLst>
          </p:cNvPr>
          <p:cNvSpPr txBox="1"/>
          <p:nvPr/>
        </p:nvSpPr>
        <p:spPr>
          <a:xfrm rot="16200000">
            <a:off x="9959912" y="2567210"/>
            <a:ext cx="241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BBB +whiteboard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A57311-E878-43F8-BB6F-AF08CB21733D}"/>
              </a:ext>
            </a:extLst>
          </p:cNvPr>
          <p:cNvSpPr txBox="1"/>
          <p:nvPr/>
        </p:nvSpPr>
        <p:spPr>
          <a:xfrm>
            <a:off x="380257" y="117853"/>
            <a:ext cx="2348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Option 2: Duel delivery</a:t>
            </a:r>
          </a:p>
          <a:p>
            <a:endParaRPr lang="en-GB" dirty="0"/>
          </a:p>
        </p:txBody>
      </p:sp>
      <p:pic>
        <p:nvPicPr>
          <p:cNvPr id="23" name="Graphic 22" descr="Radio microphone">
            <a:extLst>
              <a:ext uri="{FF2B5EF4-FFF2-40B4-BE49-F238E27FC236}">
                <a16:creationId xmlns:a16="http://schemas.microsoft.com/office/drawing/2014/main" id="{682AF3D8-73BF-4448-AACC-EBE984842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3140" y="22946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98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8E0FBF-BCBF-4BDE-ABD7-69E604192A56}"/>
              </a:ext>
            </a:extLst>
          </p:cNvPr>
          <p:cNvSpPr/>
          <p:nvPr/>
        </p:nvSpPr>
        <p:spPr>
          <a:xfrm>
            <a:off x="1272207" y="1258956"/>
            <a:ext cx="2186608" cy="1192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Classroom</a:t>
            </a:r>
          </a:p>
          <a:p>
            <a:pPr algn="ctr"/>
            <a:r>
              <a:rPr lang="en-GB" dirty="0"/>
              <a:t>Teaching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250ED1-E27E-4AD4-8F42-94AB05BBF0CC}"/>
              </a:ext>
            </a:extLst>
          </p:cNvPr>
          <p:cNvSpPr/>
          <p:nvPr/>
        </p:nvSpPr>
        <p:spPr>
          <a:xfrm>
            <a:off x="1272207" y="2451651"/>
            <a:ext cx="2186608" cy="861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Livestream lesson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AFB23A-EAEB-4242-9F52-BBC43BE08803}"/>
              </a:ext>
            </a:extLst>
          </p:cNvPr>
          <p:cNvSpPr/>
          <p:nvPr/>
        </p:nvSpPr>
        <p:spPr>
          <a:xfrm>
            <a:off x="1272207" y="3313042"/>
            <a:ext cx="2186608" cy="1769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Practical/workshop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829C0D-FE5D-4886-A9D8-FA67E64794EC}"/>
              </a:ext>
            </a:extLst>
          </p:cNvPr>
          <p:cNvSpPr/>
          <p:nvPr/>
        </p:nvSpPr>
        <p:spPr>
          <a:xfrm>
            <a:off x="1272207" y="5082212"/>
            <a:ext cx="2186608" cy="861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Support and feedback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670B11-74DC-44A1-AE35-3358BF249633}"/>
              </a:ext>
            </a:extLst>
          </p:cNvPr>
          <p:cNvSpPr/>
          <p:nvPr/>
        </p:nvSpPr>
        <p:spPr>
          <a:xfrm>
            <a:off x="4906617" y="1258955"/>
            <a:ext cx="2186608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Classroom</a:t>
            </a:r>
          </a:p>
          <a:p>
            <a:pPr algn="ctr"/>
            <a:r>
              <a:rPr lang="en-GB" dirty="0"/>
              <a:t>Time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8C4563-6736-4DEA-B802-305222C09B44}"/>
              </a:ext>
            </a:extLst>
          </p:cNvPr>
          <p:cNvSpPr/>
          <p:nvPr/>
        </p:nvSpPr>
        <p:spPr>
          <a:xfrm>
            <a:off x="4906617" y="2451650"/>
            <a:ext cx="2186608" cy="861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Livestream lesson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8D7E76-84D1-4046-AB0F-96D03DCE70E5}"/>
              </a:ext>
            </a:extLst>
          </p:cNvPr>
          <p:cNvSpPr/>
          <p:nvPr/>
        </p:nvSpPr>
        <p:spPr>
          <a:xfrm>
            <a:off x="4906617" y="3313041"/>
            <a:ext cx="2186608" cy="1769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Practical/workshop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31C2AA-ED2D-48EE-ADFE-12ACA087AF7D}"/>
              </a:ext>
            </a:extLst>
          </p:cNvPr>
          <p:cNvSpPr/>
          <p:nvPr/>
        </p:nvSpPr>
        <p:spPr>
          <a:xfrm>
            <a:off x="4906617" y="5082212"/>
            <a:ext cx="2186608" cy="8613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Directed study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DA97BC-6281-4E84-96C5-34C53B5B1A52}"/>
              </a:ext>
            </a:extLst>
          </p:cNvPr>
          <p:cNvSpPr/>
          <p:nvPr/>
        </p:nvSpPr>
        <p:spPr>
          <a:xfrm>
            <a:off x="8448263" y="1285461"/>
            <a:ext cx="2186608" cy="1192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Directed study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030EA6-107F-43AA-8FE1-CDD993E4B2C7}"/>
              </a:ext>
            </a:extLst>
          </p:cNvPr>
          <p:cNvSpPr/>
          <p:nvPr/>
        </p:nvSpPr>
        <p:spPr>
          <a:xfrm>
            <a:off x="8448263" y="2478156"/>
            <a:ext cx="2186608" cy="861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Livestream lesson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E6A26B-6C77-462B-850D-D8F8FAF93DCA}"/>
              </a:ext>
            </a:extLst>
          </p:cNvPr>
          <p:cNvSpPr/>
          <p:nvPr/>
        </p:nvSpPr>
        <p:spPr>
          <a:xfrm>
            <a:off x="8448263" y="3339547"/>
            <a:ext cx="2186608" cy="26040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Directed study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D38644-7B43-4C4B-A87D-452507F17BFB}"/>
              </a:ext>
            </a:extLst>
          </p:cNvPr>
          <p:cNvSpPr txBox="1"/>
          <p:nvPr/>
        </p:nvSpPr>
        <p:spPr>
          <a:xfrm>
            <a:off x="1859475" y="783909"/>
            <a:ext cx="1012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Teacher</a:t>
            </a:r>
            <a:endParaRPr lang="en-GB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8327F8-5476-439C-BC0F-97136BBE33F8}"/>
              </a:ext>
            </a:extLst>
          </p:cNvPr>
          <p:cNvSpPr txBox="1"/>
          <p:nvPr/>
        </p:nvSpPr>
        <p:spPr>
          <a:xfrm>
            <a:off x="5035867" y="803780"/>
            <a:ext cx="2057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Attending learner</a:t>
            </a:r>
            <a:endParaRPr lang="en-GB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EC6281-6E53-47C1-A591-8F62B3AAF215}"/>
              </a:ext>
            </a:extLst>
          </p:cNvPr>
          <p:cNvSpPr txBox="1"/>
          <p:nvPr/>
        </p:nvSpPr>
        <p:spPr>
          <a:xfrm>
            <a:off x="8619936" y="803780"/>
            <a:ext cx="184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Remote learner</a:t>
            </a:r>
            <a:endParaRPr lang="en-GB" b="1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41C343E-8F51-4AF6-9422-BB013ADB4760}"/>
              </a:ext>
            </a:extLst>
          </p:cNvPr>
          <p:cNvCxnSpPr/>
          <p:nvPr/>
        </p:nvCxnSpPr>
        <p:spPr>
          <a:xfrm flipV="1">
            <a:off x="3458815" y="2451650"/>
            <a:ext cx="4989448" cy="2650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ACF220-6D6B-492A-84E3-D9AC411E4938}"/>
              </a:ext>
            </a:extLst>
          </p:cNvPr>
          <p:cNvCxnSpPr/>
          <p:nvPr/>
        </p:nvCxnSpPr>
        <p:spPr>
          <a:xfrm flipV="1">
            <a:off x="3505197" y="3299787"/>
            <a:ext cx="4989448" cy="2650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D8F5CCB-878A-4CD9-ACFB-3EA74AF08E5F}"/>
              </a:ext>
            </a:extLst>
          </p:cNvPr>
          <p:cNvSpPr txBox="1"/>
          <p:nvPr/>
        </p:nvSpPr>
        <p:spPr>
          <a:xfrm>
            <a:off x="336730" y="200943"/>
            <a:ext cx="2458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College day/block</a:t>
            </a:r>
            <a:endParaRPr lang="en-GB" sz="2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326C8B-7A3D-4AE2-B64F-96E62C37A879}"/>
              </a:ext>
            </a:extLst>
          </p:cNvPr>
          <p:cNvSpPr txBox="1"/>
          <p:nvPr/>
        </p:nvSpPr>
        <p:spPr>
          <a:xfrm>
            <a:off x="538831" y="1085406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9.00</a:t>
            </a:r>
            <a:endParaRPr lang="en-GB" dirty="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50EE7CFF-3258-4D07-AF53-5A56CBF05CC3}"/>
              </a:ext>
            </a:extLst>
          </p:cNvPr>
          <p:cNvSpPr/>
          <p:nvPr/>
        </p:nvSpPr>
        <p:spPr>
          <a:xfrm>
            <a:off x="3103604" y="643356"/>
            <a:ext cx="5516332" cy="1284208"/>
          </a:xfrm>
          <a:prstGeom prst="arc">
            <a:avLst>
              <a:gd name="adj1" fmla="val 10889070"/>
              <a:gd name="adj2" fmla="val 21485444"/>
            </a:avLst>
          </a:prstGeom>
          <a:ln>
            <a:prstDash val="lg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438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83B2BF-4C00-49A2-A678-C7853F7530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27" r="25477"/>
          <a:stretch/>
        </p:blipFill>
        <p:spPr>
          <a:xfrm>
            <a:off x="4941116" y="2488710"/>
            <a:ext cx="2744533" cy="16851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901441-6572-450F-8525-A3BD335C42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12" r="27209"/>
          <a:stretch/>
        </p:blipFill>
        <p:spPr>
          <a:xfrm>
            <a:off x="4941117" y="685982"/>
            <a:ext cx="2625755" cy="16851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B07D2B-825E-4CFA-AC3D-B1C991CADA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35" r="26813"/>
          <a:stretch/>
        </p:blipFill>
        <p:spPr>
          <a:xfrm>
            <a:off x="4860482" y="4395830"/>
            <a:ext cx="2825167" cy="17761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AB0E1B-D182-4E7A-B1AC-DD1557372462}"/>
              </a:ext>
            </a:extLst>
          </p:cNvPr>
          <p:cNvSpPr txBox="1"/>
          <p:nvPr/>
        </p:nvSpPr>
        <p:spPr>
          <a:xfrm>
            <a:off x="5068420" y="350188"/>
            <a:ext cx="688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Group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C43E78-10A9-49AF-90CB-55D009A31D65}"/>
              </a:ext>
            </a:extLst>
          </p:cNvPr>
          <p:cNvSpPr txBox="1"/>
          <p:nvPr/>
        </p:nvSpPr>
        <p:spPr>
          <a:xfrm>
            <a:off x="5922628" y="350188"/>
            <a:ext cx="688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Group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67E155-70C8-4AFA-8E8A-9B6404C4983B}"/>
              </a:ext>
            </a:extLst>
          </p:cNvPr>
          <p:cNvSpPr txBox="1"/>
          <p:nvPr/>
        </p:nvSpPr>
        <p:spPr>
          <a:xfrm>
            <a:off x="6812102" y="350188"/>
            <a:ext cx="688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Group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75D20F-5BC9-4F7F-A645-B448B21CCAEF}"/>
              </a:ext>
            </a:extLst>
          </p:cNvPr>
          <p:cNvSpPr txBox="1"/>
          <p:nvPr/>
        </p:nvSpPr>
        <p:spPr>
          <a:xfrm>
            <a:off x="3934908" y="1145850"/>
            <a:ext cx="925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Day/block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E64911-27DE-45A7-BF81-82E39F12B0F7}"/>
              </a:ext>
            </a:extLst>
          </p:cNvPr>
          <p:cNvSpPr txBox="1"/>
          <p:nvPr/>
        </p:nvSpPr>
        <p:spPr>
          <a:xfrm>
            <a:off x="3899642" y="3038637"/>
            <a:ext cx="96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Day /block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54B9A3-E790-4665-8759-0404A28EC67A}"/>
              </a:ext>
            </a:extLst>
          </p:cNvPr>
          <p:cNvSpPr txBox="1"/>
          <p:nvPr/>
        </p:nvSpPr>
        <p:spPr>
          <a:xfrm>
            <a:off x="3899642" y="4957473"/>
            <a:ext cx="96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Day /block 3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50E5DD7-CA52-466F-94CE-07B45BE59F00}"/>
              </a:ext>
            </a:extLst>
          </p:cNvPr>
          <p:cNvSpPr txBox="1">
            <a:spLocks/>
          </p:cNvSpPr>
          <p:nvPr/>
        </p:nvSpPr>
        <p:spPr>
          <a:xfrm>
            <a:off x="310393" y="365125"/>
            <a:ext cx="2265027" cy="1561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Rotation</a:t>
            </a:r>
          </a:p>
          <a:p>
            <a:r>
              <a:rPr lang="en-GB" dirty="0"/>
              <a:t>models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99937CD-CE43-4AC0-8FE0-C6FEF3071CA3}"/>
              </a:ext>
            </a:extLst>
          </p:cNvPr>
          <p:cNvSpPr txBox="1">
            <a:spLocks/>
          </p:cNvSpPr>
          <p:nvPr/>
        </p:nvSpPr>
        <p:spPr>
          <a:xfrm>
            <a:off x="1462917" y="2622996"/>
            <a:ext cx="960841" cy="692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“7”</a:t>
            </a:r>
          </a:p>
        </p:txBody>
      </p:sp>
    </p:spTree>
    <p:extLst>
      <p:ext uri="{BB962C8B-B14F-4D97-AF65-F5344CB8AC3E}">
        <p14:creationId xmlns:p14="http://schemas.microsoft.com/office/powerpoint/2010/main" val="131974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7B72933-5DCA-4CE6-B550-931F76AF9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21258"/>
              </p:ext>
            </p:extLst>
          </p:nvPr>
        </p:nvGraphicFramePr>
        <p:xfrm>
          <a:off x="3401867" y="738427"/>
          <a:ext cx="7545938" cy="4572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32248">
                  <a:extLst>
                    <a:ext uri="{9D8B030D-6E8A-4147-A177-3AD203B41FA5}">
                      <a16:colId xmlns:a16="http://schemas.microsoft.com/office/drawing/2014/main" val="2202155714"/>
                    </a:ext>
                  </a:extLst>
                </a:gridCol>
                <a:gridCol w="5913690">
                  <a:extLst>
                    <a:ext uri="{9D8B030D-6E8A-4147-A177-3AD203B41FA5}">
                      <a16:colId xmlns:a16="http://schemas.microsoft.com/office/drawing/2014/main" val="8749159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/>
                      <a:endParaRPr lang="en-GB" sz="140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lvl="0"/>
                      <a:r>
                        <a:rPr lang="en-GB" sz="140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ALN</a:t>
                      </a:r>
                    </a:p>
                    <a:p>
                      <a:pPr lvl="0"/>
                      <a:endParaRPr lang="en-GB" sz="14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Enriched Virtual + Individual Rotation structure</a:t>
                      </a:r>
                      <a:endParaRPr lang="en-GB" sz="14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364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/>
                      <a:endParaRPr lang="en-GB" sz="140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lvl="0"/>
                      <a:r>
                        <a:rPr lang="en-GB" sz="140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ILS, Traineeship L1</a:t>
                      </a:r>
                    </a:p>
                    <a:p>
                      <a:pPr lvl="0"/>
                      <a:endParaRPr lang="en-GB" sz="14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Enriched Virtual + Station Rotation structure</a:t>
                      </a:r>
                      <a:endParaRPr lang="en-GB" sz="14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746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/>
                      <a:endParaRPr lang="en-GB" sz="140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lvl="0"/>
                      <a:r>
                        <a:rPr lang="en-GB" sz="140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L2, L3 yr1</a:t>
                      </a:r>
                    </a:p>
                    <a:p>
                      <a:pPr lvl="0"/>
                      <a:endParaRPr lang="en-GB" sz="14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Enriched Virtual + Station Rotation structure</a:t>
                      </a:r>
                      <a:endParaRPr lang="en-GB" sz="14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756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/>
                      <a:endParaRPr lang="en-GB" sz="140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lvl="0"/>
                      <a:r>
                        <a:rPr lang="en-GB" sz="140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L3 yr2, A Levels</a:t>
                      </a:r>
                    </a:p>
                    <a:p>
                      <a:pPr lvl="0"/>
                      <a:endParaRPr lang="en-GB" sz="14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Enriched Virtual + Station Rotation structure + Flipped Classroom</a:t>
                      </a:r>
                      <a:endParaRPr lang="en-GB" sz="14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402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/>
                      <a:endParaRPr lang="en-GB" sz="140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lvl="0"/>
                      <a:r>
                        <a:rPr lang="en-GB" sz="140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HE</a:t>
                      </a:r>
                    </a:p>
                    <a:p>
                      <a:pPr lvl="0"/>
                      <a:endParaRPr lang="en-GB" sz="14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Enriched Virtual + Flipped Classroom + Flex</a:t>
                      </a:r>
                      <a:endParaRPr lang="en-GB" sz="14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84490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83BE6A0-943E-4B46-BC80-571FA2F84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788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110187-97C5-4D73-9D88-D8748DD83CB0}"/>
              </a:ext>
            </a:extLst>
          </p:cNvPr>
          <p:cNvSpPr/>
          <p:nvPr/>
        </p:nvSpPr>
        <p:spPr>
          <a:xfrm>
            <a:off x="4863145" y="5660083"/>
            <a:ext cx="4623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https://www.blendedlearning.org/models/#lab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6A3A3CA-E352-48A9-AE9E-CEEA015E2F25}"/>
              </a:ext>
            </a:extLst>
          </p:cNvPr>
          <p:cNvSpPr txBox="1">
            <a:spLocks/>
          </p:cNvSpPr>
          <p:nvPr/>
        </p:nvSpPr>
        <p:spPr>
          <a:xfrm>
            <a:off x="310393" y="365125"/>
            <a:ext cx="2446455" cy="8631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Pedagogy</a:t>
            </a:r>
          </a:p>
        </p:txBody>
      </p:sp>
    </p:spTree>
    <p:extLst>
      <p:ext uri="{BB962C8B-B14F-4D97-AF65-F5344CB8AC3E}">
        <p14:creationId xmlns:p14="http://schemas.microsoft.com/office/powerpoint/2010/main" val="2021303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2F2833-C88F-4902-B54A-80E5766CD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71" y="399495"/>
            <a:ext cx="10041207" cy="555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81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52F07-828F-4BB2-B065-0842203F1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542997-CEC6-4F0E-9F24-ED10C5871FFD}"/>
              </a:ext>
            </a:extLst>
          </p:cNvPr>
          <p:cNvSpPr/>
          <p:nvPr/>
        </p:nvSpPr>
        <p:spPr>
          <a:xfrm>
            <a:off x="1412818" y="2274692"/>
            <a:ext cx="1682719" cy="72518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dirty="0">
                <a:solidFill>
                  <a:srgbClr val="FFFF00"/>
                </a:solidFill>
              </a:rPr>
              <a:t>Synchronous technology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474CF3-3BF9-4CFD-8AF4-4FDA7B3468AB}"/>
              </a:ext>
            </a:extLst>
          </p:cNvPr>
          <p:cNvSpPr/>
          <p:nvPr/>
        </p:nvSpPr>
        <p:spPr>
          <a:xfrm>
            <a:off x="5309902" y="2284677"/>
            <a:ext cx="1682719" cy="73197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dirty="0"/>
              <a:t>Classroom technology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F7FE7F-7C73-4778-9C68-A97F33608AF2}"/>
              </a:ext>
            </a:extLst>
          </p:cNvPr>
          <p:cNvSpPr/>
          <p:nvPr/>
        </p:nvSpPr>
        <p:spPr>
          <a:xfrm>
            <a:off x="7258444" y="2260785"/>
            <a:ext cx="1563258" cy="7490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dirty="0"/>
              <a:t>Workshop technology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418135-23AA-4209-9F65-4EBA689617B7}"/>
              </a:ext>
            </a:extLst>
          </p:cNvPr>
          <p:cNvSpPr/>
          <p:nvPr/>
        </p:nvSpPr>
        <p:spPr>
          <a:xfrm>
            <a:off x="9087523" y="2267578"/>
            <a:ext cx="1682719" cy="7490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dirty="0"/>
              <a:t>Basic IT!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D3A13D-CAD1-4421-A1E3-2FA5FA47D844}"/>
              </a:ext>
            </a:extLst>
          </p:cNvPr>
          <p:cNvSpPr/>
          <p:nvPr/>
        </p:nvSpPr>
        <p:spPr>
          <a:xfrm>
            <a:off x="1412818" y="3429001"/>
            <a:ext cx="9357424" cy="42912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dirty="0">
                <a:solidFill>
                  <a:srgbClr val="FFFF00"/>
                </a:solidFill>
              </a:rPr>
              <a:t>Pedagogy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89F456-F3F8-48EA-B26A-8FDDC32CEBC7}"/>
              </a:ext>
            </a:extLst>
          </p:cNvPr>
          <p:cNvSpPr/>
          <p:nvPr/>
        </p:nvSpPr>
        <p:spPr>
          <a:xfrm>
            <a:off x="3361360" y="2284677"/>
            <a:ext cx="1682719" cy="72518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dirty="0"/>
              <a:t>Asynchronous technology</a:t>
            </a:r>
          </a:p>
        </p:txBody>
      </p:sp>
    </p:spTree>
    <p:extLst>
      <p:ext uri="{BB962C8B-B14F-4D97-AF65-F5344CB8AC3E}">
        <p14:creationId xmlns:p14="http://schemas.microsoft.com/office/powerpoint/2010/main" val="3190802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D5ED0-F492-404C-9C2B-BAD6A5CB9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Redeployment of the directed study team</a:t>
            </a:r>
          </a:p>
          <a:p>
            <a:r>
              <a:rPr lang="en-GB" dirty="0"/>
              <a:t>Joint team set up combining  technical and pedagogy experts</a:t>
            </a:r>
          </a:p>
          <a:p>
            <a:r>
              <a:rPr lang="en-GB" dirty="0"/>
              <a:t>New physical space created</a:t>
            </a:r>
          </a:p>
          <a:p>
            <a:r>
              <a:rPr lang="en-GB" dirty="0"/>
              <a:t>Setup with the technology</a:t>
            </a:r>
          </a:p>
          <a:p>
            <a:r>
              <a:rPr lang="en-GB" dirty="0"/>
              <a:t>Online support desk ticketing system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96610D0-4632-49DC-9418-5AE5AAFB8553}"/>
              </a:ext>
            </a:extLst>
          </p:cNvPr>
          <p:cNvSpPr txBox="1">
            <a:spLocks/>
          </p:cNvSpPr>
          <p:nvPr/>
        </p:nvSpPr>
        <p:spPr>
          <a:xfrm>
            <a:off x="310393" y="365125"/>
            <a:ext cx="2446455" cy="8631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Support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EBDEBA-2843-4987-B258-56711FA128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34" r="58714" b="45403"/>
          <a:stretch/>
        </p:blipFill>
        <p:spPr>
          <a:xfrm>
            <a:off x="838200" y="4429958"/>
            <a:ext cx="10276202" cy="190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64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122BBE3BB1FA4390CD751099D4AC1B" ma:contentTypeVersion="36" ma:contentTypeDescription="Create a new document." ma:contentTypeScope="" ma:versionID="0664b29d3c563397873448ec92ac5de7">
  <xsd:schema xmlns:xsd="http://www.w3.org/2001/XMLSchema" xmlns:xs="http://www.w3.org/2001/XMLSchema" xmlns:p="http://schemas.microsoft.com/office/2006/metadata/properties" xmlns:ns1="http://schemas.microsoft.com/sharepoint/v3" xmlns:ns3="4841309e-4dc9-43f5-a793-88f4a93e29fc" xmlns:ns4="4f6b8811-d5e1-4d55-918c-46b86beeee09" targetNamespace="http://schemas.microsoft.com/office/2006/metadata/properties" ma:root="true" ma:fieldsID="0dd3909da07962ee5f06dae1c83f858e" ns1:_="" ns3:_="" ns4:_="">
    <xsd:import namespace="http://schemas.microsoft.com/sharepoint/v3"/>
    <xsd:import namespace="4841309e-4dc9-43f5-a793-88f4a93e29fc"/>
    <xsd:import namespace="4f6b8811-d5e1-4d55-918c-46b86beeee0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CultureName" minOccurs="0"/>
                <xsd:element ref="ns4:Has_Teacher_Only_SectionGroup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Templates" minOccurs="0"/>
                <xsd:element ref="ns4:Self_Registration_Enabled0" minOccurs="0"/>
                <xsd:element ref="ns4:Is_Collaboration_Space_Locked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TeamsChannelId" minOccurs="0"/>
                <xsd:element ref="ns4:Math_Settings" minOccurs="0"/>
                <xsd:element ref="ns4:Distribution_Groups" minOccurs="0"/>
                <xsd:element ref="ns4:LMS_Mappings" minOccurs="0"/>
                <xsd:element ref="ns4:IsNotebookLocked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1309e-4dc9-43f5-a793-88f4a93e29f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b8811-d5e1-4d55-918c-46b86beeee09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30" nillable="true" ma:displayName="Self Registration Enabled" ma:internalName="Self_Registration_Enabled0">
      <xsd:simpleType>
        <xsd:restriction base="dms:Boolean"/>
      </xsd:simpleType>
    </xsd:element>
    <xsd:element name="Is_Collaboration_Space_Locked" ma:index="31" nillable="true" ma:displayName="Is Collaboration Space Locked" ma:internalName="Is_Collaboration_Space_Locked">
      <xsd:simpleType>
        <xsd:restriction base="dms:Boolean"/>
      </xsd:simpleType>
    </xsd:element>
    <xsd:element name="MediaServiceAutoTags" ma:index="3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3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3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TeamsChannelId" ma:index="37" nillable="true" ma:displayName="Teams Channel Id" ma:internalName="TeamsChannelId">
      <xsd:simpleType>
        <xsd:restriction base="dms:Text"/>
      </xsd:simpleType>
    </xsd:element>
    <xsd:element name="Math_Settings" ma:index="38" nillable="true" ma:displayName="Math Settings" ma:internalName="Math_Settings">
      <xsd:simpleType>
        <xsd:restriction base="dms:Text"/>
      </xsd:simpleType>
    </xsd:element>
    <xsd:element name="Distribution_Groups" ma:index="39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0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1" nillable="true" ma:displayName="Is Notebook Locked" ma:internalName="IsNotebookLocked">
      <xsd:simpleType>
        <xsd:restriction base="dms:Boolean"/>
      </xsd:simpleType>
    </xsd:element>
    <xsd:element name="MediaServiceAutoKeyPoints" ma:index="4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4f6b8811-d5e1-4d55-918c-46b86beeee09" xsi:nil="true"/>
    <Invited_Teachers xmlns="4f6b8811-d5e1-4d55-918c-46b86beeee09" xsi:nil="true"/>
    <_ip_UnifiedCompliancePolicyUIAction xmlns="http://schemas.microsoft.com/sharepoint/v3" xsi:nil="true"/>
    <NotebookType xmlns="4f6b8811-d5e1-4d55-918c-46b86beeee09" xsi:nil="true"/>
    <CultureName xmlns="4f6b8811-d5e1-4d55-918c-46b86beeee09" xsi:nil="true"/>
    <FolderType xmlns="4f6b8811-d5e1-4d55-918c-46b86beeee09" xsi:nil="true"/>
    <Owner xmlns="4f6b8811-d5e1-4d55-918c-46b86beeee09">
      <UserInfo>
        <DisplayName/>
        <AccountId xsi:nil="true"/>
        <AccountType/>
      </UserInfo>
    </Owner>
    <Teachers xmlns="4f6b8811-d5e1-4d55-918c-46b86beeee09">
      <UserInfo>
        <DisplayName/>
        <AccountId xsi:nil="true"/>
        <AccountType/>
      </UserInfo>
    </Teachers>
    <Students xmlns="4f6b8811-d5e1-4d55-918c-46b86beeee09">
      <UserInfo>
        <DisplayName/>
        <AccountId xsi:nil="true"/>
        <AccountType/>
      </UserInfo>
    </Students>
    <Student_Groups xmlns="4f6b8811-d5e1-4d55-918c-46b86beeee09">
      <UserInfo>
        <DisplayName/>
        <AccountId xsi:nil="true"/>
        <AccountType/>
      </UserInfo>
    </Student_Groups>
    <DefaultSectionNames xmlns="4f6b8811-d5e1-4d55-918c-46b86beeee09" xsi:nil="true"/>
    <IsNotebookLocked xmlns="4f6b8811-d5e1-4d55-918c-46b86beeee09" xsi:nil="true"/>
    <_ip_UnifiedCompliancePolicyProperties xmlns="http://schemas.microsoft.com/sharepoint/v3" xsi:nil="true"/>
    <Math_Settings xmlns="4f6b8811-d5e1-4d55-918c-46b86beeee09" xsi:nil="true"/>
    <Invited_Students xmlns="4f6b8811-d5e1-4d55-918c-46b86beeee09" xsi:nil="true"/>
    <TeamsChannelId xmlns="4f6b8811-d5e1-4d55-918c-46b86beeee09" xsi:nil="true"/>
    <Distribution_Groups xmlns="4f6b8811-d5e1-4d55-918c-46b86beeee09" xsi:nil="true"/>
    <Self_Registration_Enabled xmlns="4f6b8811-d5e1-4d55-918c-46b86beeee09" xsi:nil="true"/>
    <Has_Teacher_Only_SectionGroup xmlns="4f6b8811-d5e1-4d55-918c-46b86beeee09" xsi:nil="true"/>
    <Templates xmlns="4f6b8811-d5e1-4d55-918c-46b86beeee09" xsi:nil="true"/>
    <Is_Collaboration_Space_Locked xmlns="4f6b8811-d5e1-4d55-918c-46b86beeee09" xsi:nil="true"/>
    <LMS_Mappings xmlns="4f6b8811-d5e1-4d55-918c-46b86beeee09" xsi:nil="true"/>
    <Self_Registration_Enabled0 xmlns="4f6b8811-d5e1-4d55-918c-46b86beeee09" xsi:nil="true"/>
  </documentManagement>
</p:properties>
</file>

<file path=customXml/itemProps1.xml><?xml version="1.0" encoding="utf-8"?>
<ds:datastoreItem xmlns:ds="http://schemas.openxmlformats.org/officeDocument/2006/customXml" ds:itemID="{2723C604-C6C9-4532-9C4B-DEDB554FBE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41309e-4dc9-43f5-a793-88f4a93e29fc"/>
    <ds:schemaRef ds:uri="4f6b8811-d5e1-4d55-918c-46b86beeee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E3989D-33FA-4704-B2F3-71CE01AA8A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898CFB-09E3-456C-A71A-DA47C1F1D5C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4f6b8811-d5e1-4d55-918c-46b86beeee09"/>
    <ds:schemaRef ds:uri="4841309e-4dc9-43f5-a793-88f4a93e29f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1735</TotalTime>
  <Words>250</Words>
  <Application>Microsoft Office PowerPoint</Application>
  <PresentationFormat>Widescreen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Training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Elliott</dc:creator>
  <cp:lastModifiedBy>Geoff Elliott</cp:lastModifiedBy>
  <cp:revision>36</cp:revision>
  <dcterms:created xsi:type="dcterms:W3CDTF">2020-06-11T08:39:02Z</dcterms:created>
  <dcterms:modified xsi:type="dcterms:W3CDTF">2020-06-17T12:01:18Z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0x010100E6122BBE3BB1FA4390CD751099D4AC1B</vt:lpwstr>
  </property>
</Properties>
</file>